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53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4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70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75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7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34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76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82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48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4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795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9F9D0-57DD-4E5F-9C5A-45621A5282B3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4A7E2-2C2D-4D84-B602-C37190A8EE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6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spaces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57400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Steps On How To Upload </a:t>
            </a:r>
            <a:br>
              <a:rPr lang="en-US" dirty="0" smtClean="0"/>
            </a:br>
            <a:r>
              <a:rPr lang="en-US" dirty="0" smtClean="0"/>
              <a:t>A Word Document To </a:t>
            </a:r>
            <a:br>
              <a:rPr lang="en-US" dirty="0" smtClean="0"/>
            </a:br>
            <a:r>
              <a:rPr lang="en-US" dirty="0" err="1" smtClean="0"/>
              <a:t>Wikispaces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64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txBody>
          <a:bodyPr>
            <a:normAutofit/>
          </a:bodyPr>
          <a:lstStyle/>
          <a:p>
            <a:r>
              <a:rPr lang="en-US" dirty="0" smtClean="0"/>
              <a:t>Step 1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u="sng" dirty="0" smtClean="0">
                <a:solidFill>
                  <a:srgbClr val="FF0000"/>
                </a:solidFill>
              </a:rPr>
              <a:t>Save Your Word Document</a:t>
            </a:r>
            <a:r>
              <a:rPr lang="en-US" dirty="0" smtClean="0"/>
              <a:t> To</a:t>
            </a:r>
            <a:br>
              <a:rPr lang="en-US" dirty="0" smtClean="0"/>
            </a:br>
            <a:r>
              <a:rPr lang="en-US" dirty="0" smtClean="0"/>
              <a:t>Your Student Hard Drive Or Any Hard Drive That Is Accessible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800" b="1" dirty="0" smtClean="0">
                <a:solidFill>
                  <a:srgbClr val="FF0000"/>
                </a:solidFill>
              </a:rPr>
              <a:t>Just Make Sure Remember Where You Saved It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4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92762"/>
          </a:xfrm>
        </p:spPr>
        <p:txBody>
          <a:bodyPr/>
          <a:lstStyle/>
          <a:p>
            <a:r>
              <a:rPr lang="en-US" dirty="0" smtClean="0"/>
              <a:t>Step 2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Go To 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www.wikispaces.com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 Sign In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Click On Your Class </a:t>
            </a:r>
            <a:r>
              <a:rPr lang="en-US" dirty="0" err="1" smtClean="0"/>
              <a:t>Wikispace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43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5162"/>
          </a:xfrm>
        </p:spPr>
        <p:txBody>
          <a:bodyPr/>
          <a:lstStyle/>
          <a:p>
            <a:r>
              <a:rPr lang="en-US" dirty="0" smtClean="0"/>
              <a:t>Step 3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Click On The Page Where You Need To Post Your Word Document &amp; Click “</a:t>
            </a:r>
            <a:r>
              <a:rPr lang="en-US" b="1" u="sng" dirty="0" smtClean="0">
                <a:solidFill>
                  <a:srgbClr val="FF0000"/>
                </a:solidFill>
              </a:rPr>
              <a:t>Edit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30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txBody>
          <a:bodyPr/>
          <a:lstStyle/>
          <a:p>
            <a:r>
              <a:rPr lang="en-US" dirty="0" smtClean="0"/>
              <a:t>Step 4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Click “</a:t>
            </a:r>
            <a:r>
              <a:rPr lang="en-US" b="1" u="sng" dirty="0" smtClean="0">
                <a:solidFill>
                  <a:srgbClr val="FF0000"/>
                </a:solidFill>
              </a:rPr>
              <a:t>File</a:t>
            </a:r>
            <a:r>
              <a:rPr lang="en-US" dirty="0" smtClean="0"/>
              <a:t>” And </a:t>
            </a:r>
            <a:br>
              <a:rPr lang="en-US" dirty="0" smtClean="0"/>
            </a:br>
            <a:r>
              <a:rPr lang="en-US" dirty="0" smtClean="0"/>
              <a:t>Then Click “</a:t>
            </a:r>
            <a:r>
              <a:rPr lang="en-US" b="1" u="sng" dirty="0" smtClean="0">
                <a:solidFill>
                  <a:srgbClr val="FF0000"/>
                </a:solidFill>
              </a:rPr>
              <a:t>Upload Files</a:t>
            </a:r>
            <a:r>
              <a:rPr lang="en-US" dirty="0" smtClean="0"/>
              <a:t>”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b="1" dirty="0" smtClean="0"/>
              <a:t>And Look For The Word Document You Saved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9911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r>
              <a:rPr lang="en-US" dirty="0" smtClean="0"/>
              <a:t>Step 5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3600" dirty="0" smtClean="0"/>
              <a:t>Your Document Should Appear In The Upload Box After Its Been Uploaded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Click The Document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5554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62"/>
          </a:xfrm>
        </p:spPr>
        <p:txBody>
          <a:bodyPr/>
          <a:lstStyle/>
          <a:p>
            <a:r>
              <a:rPr lang="en-US" dirty="0" smtClean="0"/>
              <a:t>Step 6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Click “</a:t>
            </a:r>
            <a:r>
              <a:rPr lang="en-US" b="1" dirty="0" smtClean="0">
                <a:solidFill>
                  <a:srgbClr val="FF0000"/>
                </a:solidFill>
              </a:rPr>
              <a:t>Save</a:t>
            </a:r>
            <a:r>
              <a:rPr lang="en-US" dirty="0" smtClean="0"/>
              <a:t>”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Your Document Should Then Appear In Your </a:t>
            </a:r>
            <a:r>
              <a:rPr lang="en-US" dirty="0" err="1" smtClean="0"/>
              <a:t>Wikispace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78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17</Words>
  <Application>Microsoft Office PowerPoint</Application>
  <PresentationFormat>On-screen Show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Steps On How To Upload  A Word Document To  Wikispaces</vt:lpstr>
      <vt:lpstr>Step 1  Save Your Word Document To Your Student Hard Drive Or Any Hard Drive That Is Accessible  Just Make Sure Remember Where You Saved It </vt:lpstr>
      <vt:lpstr>Step 2  Go To  www.wikispaces.com And Sign In  Click On Your Class Wikispace</vt:lpstr>
      <vt:lpstr>Step 3  Click On The Page Where You Need To Post Your Word Document &amp; Click “Edit”</vt:lpstr>
      <vt:lpstr>Step 4  Click “File” And  Then Click “Upload Files”  And Look For The Word Document You Saved</vt:lpstr>
      <vt:lpstr>Step 5  Your Document Should Appear In The Upload Box After Its Been Uploaded  Click The Document</vt:lpstr>
      <vt:lpstr>Step 6  Click “Save”  Your Document Should Then Appear In Your Wikispace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Steps On How To Upload  A Word Document To  Wikispaces</dc:title>
  <dc:creator>mpstech</dc:creator>
  <cp:lastModifiedBy>mpstech</cp:lastModifiedBy>
  <cp:revision>3</cp:revision>
  <dcterms:created xsi:type="dcterms:W3CDTF">2011-11-17T13:01:07Z</dcterms:created>
  <dcterms:modified xsi:type="dcterms:W3CDTF">2011-11-17T15:39:05Z</dcterms:modified>
</cp:coreProperties>
</file>